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7" r:id="rId1"/>
  </p:sldMasterIdLst>
  <p:sldIdLst>
    <p:sldId id="256" r:id="rId2"/>
    <p:sldId id="258" r:id="rId3"/>
    <p:sldId id="274" r:id="rId4"/>
    <p:sldId id="311" r:id="rId5"/>
    <p:sldId id="276" r:id="rId6"/>
    <p:sldId id="277" r:id="rId7"/>
    <p:sldId id="279" r:id="rId8"/>
    <p:sldId id="278" r:id="rId9"/>
    <p:sldId id="282" r:id="rId10"/>
    <p:sldId id="280" r:id="rId11"/>
    <p:sldId id="281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3" r:id="rId23"/>
    <p:sldId id="294" r:id="rId24"/>
    <p:sldId id="295" r:id="rId25"/>
    <p:sldId id="299" r:id="rId26"/>
    <p:sldId id="296" r:id="rId27"/>
    <p:sldId id="298" r:id="rId28"/>
    <p:sldId id="300" r:id="rId29"/>
    <p:sldId id="301" r:id="rId30"/>
    <p:sldId id="302" r:id="rId31"/>
    <p:sldId id="305" r:id="rId32"/>
    <p:sldId id="306" r:id="rId33"/>
    <p:sldId id="307" r:id="rId34"/>
    <p:sldId id="308" r:id="rId35"/>
    <p:sldId id="309" r:id="rId36"/>
    <p:sldId id="310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6031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21022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6910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50707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150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92119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62494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3007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46834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0220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46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558E244-D38C-4028-B942-189A5A8C13B0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71D0FCC-81FB-4F73-9E60-F29B725CF770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030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2C455-74DE-44EE-5A12-3CFF3DCCC8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033" y="921555"/>
            <a:ext cx="9144000" cy="1611872"/>
          </a:xfrm>
        </p:spPr>
        <p:txBody>
          <a:bodyPr>
            <a:normAutofit fontScale="90000"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b="0" dirty="0">
                <a:effectLst/>
              </a:rPr>
              <a:t/>
            </a:r>
            <a:br>
              <a:rPr lang="en-US" b="0" dirty="0">
                <a:effectLst/>
              </a:rPr>
            </a:br>
            <a:r>
              <a:rPr lang="en-US" dirty="0"/>
              <a:t/>
            </a:r>
            <a:br>
              <a:rPr lang="en-US" dirty="0"/>
            </a:br>
            <a:r>
              <a:rPr lang="en-US" b="0" dirty="0">
                <a:effectLst/>
              </a:rPr>
              <a:t/>
            </a:r>
            <a:br>
              <a:rPr lang="en-US" b="0" dirty="0">
                <a:effectLst/>
              </a:rPr>
            </a:br>
            <a:r>
              <a:rPr lang="en-US" sz="4000" b="1" i="0" u="sng" dirty="0" err="1" smtClean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LeaseWithEase</a:t>
            </a:r>
            <a:r>
              <a:rPr lang="en-US" sz="4000" b="1" i="0" u="sng" dirty="0" smtClean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n-US" sz="4000" b="1" i="0" u="sng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RENTAL SERVICES</a:t>
            </a:r>
            <a:r>
              <a:rPr lang="en-US" sz="4000" b="0" dirty="0">
                <a:solidFill>
                  <a:schemeClr val="accent2">
                    <a:lumMod val="75000"/>
                  </a:schemeClr>
                </a:solidFill>
                <a:effectLst/>
              </a:rPr>
              <a:t/>
            </a:r>
            <a:br>
              <a:rPr lang="en-US" sz="4000" b="0" dirty="0">
                <a:solidFill>
                  <a:schemeClr val="accent2">
                    <a:lumMod val="75000"/>
                  </a:schemeClr>
                </a:solidFill>
                <a:effectLst/>
              </a:rPr>
            </a:br>
            <a:r>
              <a:rPr lang="en-US" sz="4000" b="1" i="0" u="none" strike="noStrike" dirty="0">
                <a:solidFill>
                  <a:schemeClr val="accent2">
                    <a:lumMod val="75000"/>
                  </a:schemeClr>
                </a:solidFill>
                <a:effectLst/>
                <a:latin typeface="Calibri" panose="020F0502020204030204" pitchFamily="34" charset="0"/>
              </a:rPr>
              <a:t>(White Goods Rental Services)</a:t>
            </a:r>
            <a:r>
              <a:rPr lang="en-US" sz="4000" b="1" i="0" u="none" strike="noStrike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</a:rPr>
              <a:t/>
            </a:r>
            <a:br>
              <a:rPr lang="en-US" sz="4000" b="1" i="0" u="none" strike="noStrike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</a:rPr>
            </a:br>
            <a:endParaRPr lang="en-IN" sz="4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7B57EF-BC32-6846-889B-4DE7D53D5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7016" y="2369756"/>
            <a:ext cx="9144000" cy="2894475"/>
          </a:xfrm>
        </p:spPr>
        <p:txBody>
          <a:bodyPr>
            <a:normAutofit/>
          </a:bodyPr>
          <a:lstStyle/>
          <a:p>
            <a:r>
              <a:rPr lang="en-IN" sz="1800" b="1" dirty="0">
                <a:solidFill>
                  <a:schemeClr val="tx1"/>
                </a:solidFill>
              </a:rPr>
              <a:t>Project Presentation Presented </a:t>
            </a:r>
            <a:r>
              <a:rPr lang="en-IN" sz="1800" b="1" dirty="0" smtClean="0">
                <a:solidFill>
                  <a:schemeClr val="tx1"/>
                </a:solidFill>
              </a:rPr>
              <a:t>By</a:t>
            </a:r>
          </a:p>
          <a:p>
            <a:endParaRPr lang="en-IN" sz="1800" b="1" dirty="0">
              <a:solidFill>
                <a:schemeClr val="tx1"/>
              </a:solidFill>
            </a:endParaRPr>
          </a:p>
          <a:p>
            <a:pPr marL="1885950" indent="-28575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IN" sz="1800" b="1" i="0" u="none" strike="noStrike" dirty="0" err="1" smtClean="0">
                <a:solidFill>
                  <a:srgbClr val="002060"/>
                </a:solidFill>
                <a:effectLst/>
                <a:latin typeface="Times New Roman" panose="02020603050405020304" pitchFamily="18" charset="0"/>
              </a:rPr>
              <a:t>Sumit</a:t>
            </a:r>
            <a:r>
              <a:rPr lang="en-IN" sz="1800" b="1" i="0" u="none" strike="noStrike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n-IN" sz="1800" b="1" i="0" u="none" strike="noStrike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</a:rPr>
              <a:t>Patkulkar</a:t>
            </a:r>
            <a:r>
              <a:rPr lang="en-IN" sz="1800" b="1" i="0" u="none" strike="noStrike" dirty="0">
                <a:solidFill>
                  <a:srgbClr val="002060"/>
                </a:solidFill>
                <a:effectLst/>
                <a:latin typeface="Times New Roman" panose="02020603050405020304" pitchFamily="18" charset="0"/>
              </a:rPr>
              <a:t> -220945920102</a:t>
            </a:r>
          </a:p>
          <a:p>
            <a:pPr marL="1885950" indent="-28575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IN" sz="1800" b="1" i="0" u="none" strike="noStrike" dirty="0">
                <a:solidFill>
                  <a:srgbClr val="002060"/>
                </a:solidFill>
                <a:effectLst/>
                <a:latin typeface="Times New Roman" panose="02020603050405020304" pitchFamily="18" charset="0"/>
              </a:rPr>
              <a:t>Reva Sakpal-220945920072</a:t>
            </a:r>
          </a:p>
          <a:p>
            <a:pPr marL="1885950" indent="-28575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IN" sz="1800" b="1" i="0" u="none" strike="noStrike" dirty="0">
                <a:solidFill>
                  <a:srgbClr val="002060"/>
                </a:solidFill>
                <a:effectLst/>
                <a:latin typeface="Times New Roman" panose="02020603050405020304" pitchFamily="18" charset="0"/>
              </a:rPr>
              <a:t>Rahul Wagh-220945920070</a:t>
            </a:r>
          </a:p>
          <a:p>
            <a:pPr marL="1885950" indent="-28575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IN" sz="1800" b="1" i="0" u="none" strike="noStrike" dirty="0">
                <a:solidFill>
                  <a:srgbClr val="002060"/>
                </a:solidFill>
                <a:effectLst/>
                <a:latin typeface="Times New Roman" panose="02020603050405020304" pitchFamily="18" charset="0"/>
              </a:rPr>
              <a:t>Rohini Kuwar-220945920073</a:t>
            </a:r>
          </a:p>
          <a:p>
            <a:pPr marL="1885950" indent="-28575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IN" sz="1800" b="1" i="0" u="none" strike="noStrike" dirty="0">
                <a:solidFill>
                  <a:srgbClr val="002060"/>
                </a:solidFill>
                <a:effectLst/>
                <a:latin typeface="Times New Roman" panose="02020603050405020304" pitchFamily="18" charset="0"/>
              </a:rPr>
              <a:t>5.Pratiksha Chavhan-220945920024</a:t>
            </a:r>
            <a:endParaRPr lang="en-IN" sz="1400" b="1" dirty="0">
              <a:solidFill>
                <a:srgbClr val="002060"/>
              </a:solidFill>
              <a:effectLst/>
            </a:endParaRPr>
          </a:p>
          <a:p>
            <a:r>
              <a:rPr lang="en-IN" sz="1400" b="1" dirty="0"/>
              <a:t/>
            </a:r>
            <a:br>
              <a:rPr lang="en-IN" sz="1400" b="1" dirty="0"/>
            </a:br>
            <a:endParaRPr lang="en-IN" sz="18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18858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46" y="1846263"/>
            <a:ext cx="9910353" cy="4354240"/>
          </a:xfrm>
        </p:spPr>
      </p:pic>
    </p:spTree>
    <p:extLst>
      <p:ext uri="{BB962C8B-B14F-4D97-AF65-F5344CB8AC3E}">
        <p14:creationId xmlns:p14="http://schemas.microsoft.com/office/powerpoint/2010/main" val="38600809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Available </a:t>
            </a:r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Category :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46" y="1846263"/>
            <a:ext cx="9910353" cy="4354240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6263"/>
            <a:ext cx="10058399" cy="436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940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Informative Pages: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048" y="1924594"/>
            <a:ext cx="9281952" cy="39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6004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in for Admin, Customer &amp; Transporter: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85950"/>
            <a:ext cx="8699863" cy="426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6785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up for Customer: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988" y="1913164"/>
            <a:ext cx="9431383" cy="436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5071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Category wise Products 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909" y="2133055"/>
            <a:ext cx="9814560" cy="400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71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Specification 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782" y="1846217"/>
            <a:ext cx="9910355" cy="434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3011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Cart 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31" y="2014946"/>
            <a:ext cx="10267406" cy="403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7171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Dashboard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51C335-01E3-465E-AEF3-2A69F301BE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67" y="1905071"/>
            <a:ext cx="10290970" cy="4435281"/>
          </a:xfrm>
        </p:spPr>
      </p:pic>
    </p:spTree>
    <p:extLst>
      <p:ext uri="{BB962C8B-B14F-4D97-AF65-F5344CB8AC3E}">
        <p14:creationId xmlns:p14="http://schemas.microsoft.com/office/powerpoint/2010/main" val="4284729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Management(Categories)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66" y="1915932"/>
            <a:ext cx="4747374" cy="424102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915932"/>
            <a:ext cx="5882640" cy="424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4441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2922-76B9-0C07-650B-0AFEAE9A1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011" y="164683"/>
            <a:ext cx="10058400" cy="1629283"/>
          </a:xfrm>
        </p:spPr>
        <p:txBody>
          <a:bodyPr/>
          <a:lstStyle/>
          <a:p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</a:t>
            </a:r>
            <a:r>
              <a:rPr lang="en-I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LeaseWithEase</a:t>
            </a:r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IN" dirty="0">
                <a:solidFill>
                  <a:schemeClr val="accent2">
                    <a:lumMod val="75000"/>
                  </a:schemeClr>
                </a:solidFill>
              </a:rPr>
            </a:b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81051" y="2368731"/>
            <a:ext cx="8412239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Shifting from one City to Other city for the Education purpose or for job</a:t>
            </a: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Buying new appliances may be costlier</a:t>
            </a:r>
          </a:p>
          <a:p>
            <a:endParaRPr lang="en-IN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Keep eye on maintenance</a:t>
            </a:r>
          </a:p>
          <a:p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88676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Management(Product)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825" y="1846263"/>
            <a:ext cx="4634164" cy="402272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828892"/>
            <a:ext cx="5865223" cy="415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0772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Transporter Dashboard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617" y="1846263"/>
            <a:ext cx="9675223" cy="4267154"/>
          </a:xfrm>
        </p:spPr>
      </p:pic>
    </p:spTree>
    <p:extLst>
      <p:ext uri="{BB962C8B-B14F-4D97-AF65-F5344CB8AC3E}">
        <p14:creationId xmlns:p14="http://schemas.microsoft.com/office/powerpoint/2010/main" val="386228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 Challan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616" y="1907842"/>
            <a:ext cx="9736183" cy="431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249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 Outstanding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37" y="1978479"/>
            <a:ext cx="9126584" cy="405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3777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Cancellation &amp; Refund Policy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373" y="1971312"/>
            <a:ext cx="9592083" cy="4107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42342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up –Testing on Postman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55" y="1930944"/>
            <a:ext cx="7364276" cy="413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63751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Confirmation mail to Customer on sign up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360023"/>
            <a:ext cx="9313409" cy="3701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7614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New Transporter By Admin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55" y="1922235"/>
            <a:ext cx="10438402" cy="4365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055563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Mail to Transporter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61" y="2154192"/>
            <a:ext cx="9731420" cy="379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9974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42902" y="2498581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Technologies Used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88248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you get?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Hassle Free Relocation</a:t>
            </a:r>
          </a:p>
          <a:p>
            <a:pPr marL="0" indent="0"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24 * 7 Online Booking for Product buy on rent</a:t>
            </a:r>
          </a:p>
          <a:p>
            <a:pPr marL="0" indent="0"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Refundable Security Deposit</a:t>
            </a:r>
          </a:p>
          <a:p>
            <a:pPr marL="0" indent="0"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Door Step Delivery &amp; Pick up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Cuts Businessman’s(Admin) workload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9951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 Workbench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04" y="1955483"/>
            <a:ext cx="10290356" cy="4445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13948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Spring Boot Maven Project using</a:t>
            </a:r>
            <a:b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spring initializer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99" y="1837509"/>
            <a:ext cx="10328367" cy="43455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53499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Eclipse IDE-2020 12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077" y="1915886"/>
            <a:ext cx="9227911" cy="4089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96686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0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 for React </a:t>
            </a:r>
            <a:r>
              <a:rPr lang="en-I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419" y="1837765"/>
            <a:ext cx="8447957" cy="442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872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Configuration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78185" y="2177143"/>
            <a:ext cx="667694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Processor – Core </a:t>
            </a:r>
            <a:r>
              <a:rPr lang="en-US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i35</a:t>
            </a:r>
          </a:p>
          <a:p>
            <a:pPr algn="just" fontAlgn="base"/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RAM </a:t>
            </a:r>
            <a:r>
              <a:rPr lang="en-US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– 8 GB RAM</a:t>
            </a:r>
          </a:p>
          <a:p>
            <a:pPr algn="just" fontAlgn="base"/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Hard Disk – </a:t>
            </a:r>
            <a:r>
              <a:rPr lang="en-US" sz="2000" smtClean="0">
                <a:solidFill>
                  <a:srgbClr val="000000"/>
                </a:solidFill>
                <a:latin typeface="Times New Roman" panose="02020603050405020304" pitchFamily="18" charset="0"/>
              </a:rPr>
              <a:t>1 TB</a:t>
            </a:r>
          </a:p>
          <a:p>
            <a:pPr algn="just" fontAlgn="base"/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Key Board – Standard Windows Keyboard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17519565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04608" y="2116183"/>
            <a:ext cx="667694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 smtClean="0"/>
              <a:t>Multiple Warehouses at various locations</a:t>
            </a:r>
          </a:p>
          <a:p>
            <a:endParaRPr lang="en-IN" sz="2000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 smtClean="0"/>
              <a:t>Location wise Filtering</a:t>
            </a:r>
          </a:p>
          <a:p>
            <a:endParaRPr lang="en-IN" sz="2000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 smtClean="0"/>
              <a:t>Recommendation</a:t>
            </a:r>
          </a:p>
          <a:p>
            <a:endParaRPr lang="en-IN" sz="2000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 smtClean="0"/>
              <a:t>Comparison</a:t>
            </a:r>
          </a:p>
          <a:p>
            <a:endParaRPr lang="en-IN" sz="2000" dirty="0" smtClean="0"/>
          </a:p>
        </p:txBody>
      </p:sp>
    </p:spTree>
    <p:extLst>
      <p:ext uri="{BB962C8B-B14F-4D97-AF65-F5344CB8AC3E}">
        <p14:creationId xmlns:p14="http://schemas.microsoft.com/office/powerpoint/2010/main" val="7366873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43" y="722811"/>
            <a:ext cx="10232571" cy="470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6708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9143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 We Covered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Management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Transporter Management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Product Management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 Management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Stock Management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Report Management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Delivery of product management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Feedback Management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Payment to Transporter Management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0913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Role of Admin in the System?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Admin is a business owner who wants to sell his products on rental basis.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 will be responsible for managing  all products by there categories.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images uploaded by admin will get display on website.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 will authenticate transporter for delivery purpose.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Stock maintenance will be done by him with help of stock management.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 will get deposit amount on each booking.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Deposit amount will be refunded by him after order period get finished &amp; product received back.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 will be look after complaints &amp; feedbacks.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 will be authorised to accept any order or cancel the same.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25537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Role of Customer in the System?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9863" y="2115700"/>
            <a:ext cx="100584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Any </a:t>
            </a:r>
            <a:r>
              <a:rPr lang="en-US" b="1" dirty="0"/>
              <a:t>anonymous User</a:t>
            </a:r>
            <a:r>
              <a:rPr lang="en-US" dirty="0"/>
              <a:t> will be able to view different products available for rent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Consumer </a:t>
            </a:r>
            <a:r>
              <a:rPr lang="en-US" dirty="0"/>
              <a:t>will able to register on portal to book required goods to rent.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Registered </a:t>
            </a:r>
            <a:r>
              <a:rPr lang="en-US" dirty="0" smtClean="0"/>
              <a:t>consumer </a:t>
            </a:r>
            <a:r>
              <a:rPr lang="en-US" dirty="0"/>
              <a:t>will be able to view, add or remove products from shopping cart.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Registered Customer will be able to cancel placed order within 24 hours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Registered customer can pay deposit amount before order booking.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Register customer will get monthly invoice for rent EMI.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Registered customer can post feedbacks &amp; registered complaints.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739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8558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Role of Transporter in the System?</a:t>
            </a:r>
            <a:endParaRPr lang="en-IN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Admin will register any transporter on portal.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Transporter will have all access credentials in confirmation mail.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 can login the portal using there credentials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 can view pending orders to delivered , can generate challan &amp; can update delivery status.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 will have facility to view receivable pending payment details for delivered orders.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Transporter will delivered &amp; pick up the products from customers 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830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6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Friendly UI</a:t>
            </a:r>
          </a:p>
          <a:p>
            <a:pPr algn="ctr"/>
            <a:r>
              <a:rPr lang="en-IN" sz="6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</a:t>
            </a:r>
          </a:p>
          <a:p>
            <a:pPr algn="ctr"/>
            <a:r>
              <a:rPr lang="en-IN" sz="6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Operations</a:t>
            </a:r>
            <a:endParaRPr lang="en-IN" sz="6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8832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412</TotalTime>
  <Words>517</Words>
  <Application>Microsoft Office PowerPoint</Application>
  <PresentationFormat>Widescreen</PresentationFormat>
  <Paragraphs>104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Calibri</vt:lpstr>
      <vt:lpstr>Calibri Light</vt:lpstr>
      <vt:lpstr>Times New Roman</vt:lpstr>
      <vt:lpstr>Wingdings</vt:lpstr>
      <vt:lpstr>Retrospect</vt:lpstr>
      <vt:lpstr>   LeaseWithEase RENTAL SERVICES (White Goods Rental Services) </vt:lpstr>
      <vt:lpstr> Why LeaseWithEase? </vt:lpstr>
      <vt:lpstr>What you get?</vt:lpstr>
      <vt:lpstr>PowerPoint Presentation</vt:lpstr>
      <vt:lpstr>Modules We Covered</vt:lpstr>
      <vt:lpstr>What is Role of Admin in the System?</vt:lpstr>
      <vt:lpstr>What is Role of Customer in the System?</vt:lpstr>
      <vt:lpstr>What is Role of Transporter in the System?</vt:lpstr>
      <vt:lpstr>PowerPoint Presentation</vt:lpstr>
      <vt:lpstr>Home Page</vt:lpstr>
      <vt:lpstr>Available Product Category :</vt:lpstr>
      <vt:lpstr>Informative Pages:</vt:lpstr>
      <vt:lpstr>Sign in for Admin, Customer &amp; Transporter:</vt:lpstr>
      <vt:lpstr>Sign up for Customer:</vt:lpstr>
      <vt:lpstr>Category wise Products </vt:lpstr>
      <vt:lpstr>Product Specification </vt:lpstr>
      <vt:lpstr>Cart </vt:lpstr>
      <vt:lpstr>Admin Dashboard</vt:lpstr>
      <vt:lpstr>Product Management(Categories)</vt:lpstr>
      <vt:lpstr>Product Management(Product)</vt:lpstr>
      <vt:lpstr>Transporter Dashboard</vt:lpstr>
      <vt:lpstr>Generate Challan</vt:lpstr>
      <vt:lpstr>Payment Outstanding</vt:lpstr>
      <vt:lpstr>Cancellation &amp; Refund Policy</vt:lpstr>
      <vt:lpstr>Sign up –Testing on Postman</vt:lpstr>
      <vt:lpstr>Confirmation mail to Customer on sign up</vt:lpstr>
      <vt:lpstr>Add New Transporter By Admin</vt:lpstr>
      <vt:lpstr>Mail to Transporter</vt:lpstr>
      <vt:lpstr>         Technologies Used</vt:lpstr>
      <vt:lpstr>MYSQL Workbench</vt:lpstr>
      <vt:lpstr>Spring Boot Maven Project using  spring initializer</vt:lpstr>
      <vt:lpstr>Eclipse IDE-2020 12</vt:lpstr>
      <vt:lpstr>Visual Studio Code for React js</vt:lpstr>
      <vt:lpstr>Hardware Configuration</vt:lpstr>
      <vt:lpstr>Future Enhancement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LEASEWithEase RENTAL SERVICES (White Goods Rental Services)</dc:title>
  <dc:creator>rjwagh6997@gmail.com</dc:creator>
  <cp:lastModifiedBy>Admin</cp:lastModifiedBy>
  <cp:revision>30</cp:revision>
  <dcterms:created xsi:type="dcterms:W3CDTF">2023-03-08T12:49:36Z</dcterms:created>
  <dcterms:modified xsi:type="dcterms:W3CDTF">2023-03-09T11:48:58Z</dcterms:modified>
</cp:coreProperties>
</file>

<file path=docProps/thumbnail.jpeg>
</file>